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4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50" r:id="rId23"/>
    <p:sldId id="451" r:id="rId24"/>
    <p:sldId id="442" r:id="rId25"/>
    <p:sldId id="444" r:id="rId26"/>
    <p:sldId id="446" r:id="rId27"/>
    <p:sldId id="447" r:id="rId28"/>
    <p:sldId id="448" r:id="rId29"/>
    <p:sldId id="449" r:id="rId30"/>
    <p:sldId id="422" r:id="rId31"/>
    <p:sldId id="423" r:id="rId32"/>
    <p:sldId id="416" r:id="rId33"/>
    <p:sldId id="412" r:id="rId34"/>
    <p:sldId id="409" r:id="rId35"/>
    <p:sldId id="411" r:id="rId36"/>
    <p:sldId id="410" r:id="rId37"/>
    <p:sldId id="400" r:id="rId38"/>
    <p:sldId id="401" r:id="rId39"/>
    <p:sldId id="404" r:id="rId40"/>
    <p:sldId id="402" r:id="rId41"/>
    <p:sldId id="259" r:id="rId42"/>
    <p:sldId id="260" r:id="rId4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Foglio1!$B$68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Foglio1!$B$69:$B$78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7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1-8A4D-827B-2063D2B12177}"/>
            </c:ext>
          </c:extLst>
        </c:ser>
        <c:ser>
          <c:idx val="1"/>
          <c:order val="1"/>
          <c:tx>
            <c:strRef>
              <c:f>Foglio1!$C$68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Foglio1!$C$69:$C$78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1-8A4D-827B-2063D2B12177}"/>
            </c:ext>
          </c:extLst>
        </c:ser>
        <c:ser>
          <c:idx val="2"/>
          <c:order val="2"/>
          <c:tx>
            <c:strRef>
              <c:f>Foglio1!$D$68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Foglio1!$D$69:$D$78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1-8A4D-827B-2063D2B12177}"/>
            </c:ext>
          </c:extLst>
        </c:ser>
        <c:ser>
          <c:idx val="3"/>
          <c:order val="3"/>
          <c:tx>
            <c:strRef>
              <c:f>Foglio1!$E$68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Foglio1!$E$69:$E$78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61-8A4D-827B-2063D2B12177}"/>
            </c:ext>
          </c:extLst>
        </c:ser>
        <c:ser>
          <c:idx val="4"/>
          <c:order val="4"/>
          <c:tx>
            <c:strRef>
              <c:f>Foglio1!$F$68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Foglio1!$A$69:$A$78</c:f>
              <c:strCache>
                <c:ptCount val="10"/>
                <c:pt idx="0">
                  <c:v>Q10</c:v>
                </c:pt>
                <c:pt idx="1">
                  <c:v>Q8</c:v>
                </c:pt>
                <c:pt idx="2">
                  <c:v>Q6</c:v>
                </c:pt>
                <c:pt idx="3">
                  <c:v>Q4</c:v>
                </c:pt>
                <c:pt idx="4">
                  <c:v>Q2</c:v>
                </c:pt>
                <c:pt idx="5">
                  <c:v>Q9</c:v>
                </c:pt>
                <c:pt idx="6">
                  <c:v>Q7</c:v>
                </c:pt>
                <c:pt idx="7">
                  <c:v>Q5</c:v>
                </c:pt>
                <c:pt idx="8">
                  <c:v>Q3</c:v>
                </c:pt>
                <c:pt idx="9">
                  <c:v>Q1</c:v>
                </c:pt>
              </c:strCache>
            </c:strRef>
          </c:cat>
          <c:val>
            <c:numRef>
              <c:f>Foglio1!$F$69:$F$78</c:f>
              <c:numCache>
                <c:formatCode>General</c:formatCode>
                <c:ptCount val="10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61-8A4D-827B-2063D2B1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8064192"/>
        <c:axId val="1918065840"/>
      </c:barChart>
      <c:catAx>
        <c:axId val="191806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5840"/>
        <c:crosses val="autoZero"/>
        <c:auto val="1"/>
        <c:lblAlgn val="ctr"/>
        <c:lblOffset val="100"/>
        <c:noMultiLvlLbl val="0"/>
      </c:catAx>
      <c:valAx>
        <c:axId val="191806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806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Questionario</a:t>
            </a:r>
            <a:r>
              <a:rPr lang="it-IT" baseline="0"/>
              <a:t> SUS docenti elementari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E-7046-BF06-306F2713D6E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E-7046-BF06-306F2713D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29858064"/>
        <c:axId val="10516159"/>
      </c:barChart>
      <c:catAx>
        <c:axId val="182985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6159"/>
        <c:crossesAt val="0"/>
        <c:auto val="1"/>
        <c:lblAlgn val="ctr"/>
        <c:lblOffset val="100"/>
        <c:noMultiLvlLbl val="0"/>
      </c:catAx>
      <c:valAx>
        <c:axId val="1051615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985806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26/05/2021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48FF03B1-6582-4F49-B7E9-E270E44FA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8135" y="1376039"/>
            <a:ext cx="6347730" cy="46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915199-2610-B54D-998D-F048FBC7D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047496"/>
              </p:ext>
            </p:extLst>
          </p:nvPr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C94E0EED-BE57-9A4B-81B4-56C390353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36556"/>
              </p:ext>
            </p:extLst>
          </p:nvPr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Mi sono divertito/a mentre giocavo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Ho capito subito come si gioca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Secondo me i miei compagni sono in grado di giocare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Il gioco era divertente e l’ho finito subito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Il gioco era troppo difficile,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Per giocare avevo bisogno che mi spiegassero sempre cosa fare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Non ho capito bene tutte le regole del gioco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6E3F62-D7D8-4947-ABF3-CCBE94DEBCE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E7398F-6603-F640-8E79-9275D18A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CE9DC23-0A58-FB42-B493-F3FFF32C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4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48AEB1DF-59B9-294C-9F79-54582D2A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7D4E1DA-D18E-E644-8BC3-55D043D7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91AD0B3-60F7-FC44-9F32-E35713B1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/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AB944C5-7764-2F44-B1D9-28D6225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C7A9775-1CFB-EE41-9838-8B1EB575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93" y="5042288"/>
            <a:ext cx="1525049" cy="3530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4788777" y="5048999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7493852" y="4603665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6374A5D-1271-D34A-BB3E-44FF7640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788777" y="1465212"/>
            <a:ext cx="4103268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5267D49-A475-D749-ABFE-340C1F1A85F1}"/>
              </a:ext>
            </a:extLst>
          </p:cNvPr>
          <p:cNvGrpSpPr/>
          <p:nvPr/>
        </p:nvGrpSpPr>
        <p:grpSpPr>
          <a:xfrm>
            <a:off x="251955" y="1465212"/>
            <a:ext cx="4213983" cy="3953119"/>
            <a:chOff x="251954" y="1465212"/>
            <a:chExt cx="4213983" cy="395311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B22CE07-434C-7E47-BE2E-4B5D28931E28}"/>
                </a:ext>
              </a:extLst>
            </p:cNvPr>
            <p:cNvGrpSpPr/>
            <p:nvPr/>
          </p:nvGrpSpPr>
          <p:grpSpPr>
            <a:xfrm>
              <a:off x="251955" y="1465212"/>
              <a:ext cx="4213982" cy="3863753"/>
              <a:chOff x="251955" y="1465212"/>
              <a:chExt cx="4213982" cy="3863753"/>
            </a:xfrm>
          </p:grpSpPr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265268" y="5048999"/>
                <a:ext cx="7496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3564728" y="5051966"/>
                <a:ext cx="901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Moltissimo</a:t>
                </a:r>
              </a:p>
            </p:txBody>
          </p:sp>
          <p:graphicFrame>
            <p:nvGraphicFramePr>
              <p:cNvPr id="20" name="Grafico 19">
                <a:extLst>
                  <a:ext uri="{FF2B5EF4-FFF2-40B4-BE49-F238E27FC236}">
                    <a16:creationId xmlns:a16="http://schemas.microsoft.com/office/drawing/2014/main" id="{365073FD-96E0-1545-8C42-3E954050D7D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9536705"/>
                  </p:ext>
                </p:extLst>
              </p:nvPr>
            </p:nvGraphicFramePr>
            <p:xfrm>
              <a:off x="251955" y="1465212"/>
              <a:ext cx="3944914" cy="3694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E279B00-2F06-5240-BA44-941CC198D472}"/>
                </a:ext>
              </a:extLst>
            </p:cNvPr>
            <p:cNvSpPr/>
            <p:nvPr/>
          </p:nvSpPr>
          <p:spPr>
            <a:xfrm>
              <a:off x="251954" y="1465212"/>
              <a:ext cx="4213983" cy="3953119"/>
            </a:xfrm>
            <a:prstGeom prst="rect">
              <a:avLst/>
            </a:prstGeom>
            <a:noFill/>
            <a:ln>
              <a:solidFill>
                <a:srgbClr val="728F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2E66C06-2B15-0147-9427-9D1C08DA7578}"/>
              </a:ext>
            </a:extLst>
          </p:cNvPr>
          <p:cNvGrpSpPr/>
          <p:nvPr/>
        </p:nvGrpSpPr>
        <p:grpSpPr>
          <a:xfrm>
            <a:off x="6131769" y="260179"/>
            <a:ext cx="2454270" cy="393611"/>
            <a:chOff x="3385806" y="2152538"/>
            <a:chExt cx="2454270" cy="393611"/>
          </a:xfrm>
          <a:noFill/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A61898FF-3C48-5245-A67A-0102D77CCDD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  <a:grpFill/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252BE6A3-616F-D04D-A2D5-ABEB0CF24E13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  <a:grpFill/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DDEDCB3-3430-7344-BDDF-74D69B6C5CFD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45D53F9B-4DE5-714B-8988-0581E75AEF22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104FA547-7BB0-BF44-83FA-B2B4A28A2F5C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0E30ABB-9F4F-F249-BECE-790F58C85DF4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1D7D5134-D199-4C4D-BD8D-D37221F06053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1317ACA-C3B1-5E40-B63B-BE7462E10702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6B534A-2E22-DA48-9DB4-121F5D890197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2CA26A1-F8E7-744A-90AF-869F206DC211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2338</Words>
  <Application>Microsoft Office PowerPoint</Application>
  <PresentationFormat>Presentazione su schermo (4:3)</PresentationFormat>
  <Paragraphs>395</Paragraphs>
  <Slides>41</Slides>
  <Notes>17</Notes>
  <HiddenSlides>5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70</cp:revision>
  <dcterms:created xsi:type="dcterms:W3CDTF">2021-05-10T14:21:25Z</dcterms:created>
  <dcterms:modified xsi:type="dcterms:W3CDTF">2021-05-26T18:09:59Z</dcterms:modified>
</cp:coreProperties>
</file>